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98" r:id="rId3"/>
    <p:sldId id="257" r:id="rId4"/>
    <p:sldId id="299" r:id="rId5"/>
    <p:sldId id="366" r:id="rId6"/>
    <p:sldId id="367" r:id="rId7"/>
    <p:sldId id="331" r:id="rId8"/>
    <p:sldId id="333" r:id="rId9"/>
    <p:sldId id="371" r:id="rId10"/>
    <p:sldId id="307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5" r:id="rId21"/>
    <p:sldId id="279" r:id="rId22"/>
    <p:sldId id="308" r:id="rId23"/>
    <p:sldId id="309" r:id="rId24"/>
    <p:sldId id="310" r:id="rId25"/>
    <p:sldId id="311" r:id="rId26"/>
    <p:sldId id="312" r:id="rId27"/>
    <p:sldId id="313" r:id="rId28"/>
    <p:sldId id="317" r:id="rId29"/>
    <p:sldId id="318" r:id="rId30"/>
    <p:sldId id="319" r:id="rId31"/>
    <p:sldId id="320" r:id="rId32"/>
    <p:sldId id="321" r:id="rId33"/>
    <p:sldId id="324" r:id="rId34"/>
    <p:sldId id="322" r:id="rId35"/>
    <p:sldId id="338" r:id="rId36"/>
    <p:sldId id="335" r:id="rId37"/>
    <p:sldId id="336" r:id="rId38"/>
    <p:sldId id="337" r:id="rId39"/>
    <p:sldId id="334" r:id="rId40"/>
    <p:sldId id="326" r:id="rId41"/>
    <p:sldId id="348" r:id="rId42"/>
    <p:sldId id="349" r:id="rId43"/>
    <p:sldId id="351" r:id="rId44"/>
    <p:sldId id="353" r:id="rId45"/>
    <p:sldId id="352" r:id="rId46"/>
    <p:sldId id="355" r:id="rId47"/>
    <p:sldId id="356" r:id="rId48"/>
    <p:sldId id="357" r:id="rId49"/>
    <p:sldId id="358" r:id="rId50"/>
    <p:sldId id="359" r:id="rId51"/>
    <p:sldId id="360" r:id="rId52"/>
    <p:sldId id="364" r:id="rId53"/>
    <p:sldId id="363" r:id="rId54"/>
    <p:sldId id="361" r:id="rId55"/>
    <p:sldId id="354" r:id="rId56"/>
    <p:sldId id="362" r:id="rId57"/>
    <p:sldId id="339" r:id="rId58"/>
    <p:sldId id="365" r:id="rId59"/>
    <p:sldId id="290" r:id="rId60"/>
    <p:sldId id="292" r:id="rId61"/>
    <p:sldId id="325" r:id="rId62"/>
    <p:sldId id="343" r:id="rId63"/>
    <p:sldId id="368" r:id="rId64"/>
    <p:sldId id="370" r:id="rId65"/>
    <p:sldId id="340" r:id="rId66"/>
    <p:sldId id="341" r:id="rId67"/>
    <p:sldId id="327" r:id="rId68"/>
    <p:sldId id="293" r:id="rId69"/>
    <p:sldId id="296" r:id="rId70"/>
    <p:sldId id="297" r:id="rId71"/>
    <p:sldId id="383" r:id="rId72"/>
    <p:sldId id="305" r:id="rId73"/>
    <p:sldId id="384" r:id="rId74"/>
    <p:sldId id="375" r:id="rId75"/>
    <p:sldId id="380" r:id="rId76"/>
    <p:sldId id="386" r:id="rId77"/>
    <p:sldId id="304" r:id="rId78"/>
    <p:sldId id="314" r:id="rId79"/>
    <p:sldId id="315" r:id="rId80"/>
    <p:sldId id="316" r:id="rId81"/>
    <p:sldId id="385" r:id="rId82"/>
    <p:sldId id="382" r:id="rId83"/>
    <p:sldId id="373" r:id="rId84"/>
    <p:sldId id="374" r:id="rId85"/>
    <p:sldId id="372" r:id="rId86"/>
    <p:sldId id="38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4A4425-B5D1-4AF7-9A33-FC382431FAE9}">
          <p14:sldIdLst>
            <p14:sldId id="298"/>
            <p14:sldId id="257"/>
            <p14:sldId id="299"/>
            <p14:sldId id="366"/>
            <p14:sldId id="367"/>
            <p14:sldId id="331"/>
            <p14:sldId id="333"/>
            <p14:sldId id="371"/>
            <p14:sldId id="30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5"/>
            <p14:sldId id="279"/>
            <p14:sldId id="308"/>
            <p14:sldId id="309"/>
            <p14:sldId id="310"/>
            <p14:sldId id="311"/>
            <p14:sldId id="312"/>
            <p14:sldId id="313"/>
            <p14:sldId id="317"/>
            <p14:sldId id="318"/>
            <p14:sldId id="319"/>
            <p14:sldId id="320"/>
            <p14:sldId id="321"/>
            <p14:sldId id="324"/>
            <p14:sldId id="322"/>
            <p14:sldId id="338"/>
            <p14:sldId id="335"/>
            <p14:sldId id="336"/>
            <p14:sldId id="337"/>
            <p14:sldId id="334"/>
            <p14:sldId id="326"/>
            <p14:sldId id="348"/>
            <p14:sldId id="349"/>
            <p14:sldId id="351"/>
            <p14:sldId id="353"/>
            <p14:sldId id="352"/>
            <p14:sldId id="355"/>
            <p14:sldId id="356"/>
            <p14:sldId id="357"/>
            <p14:sldId id="358"/>
            <p14:sldId id="359"/>
            <p14:sldId id="360"/>
            <p14:sldId id="364"/>
            <p14:sldId id="363"/>
            <p14:sldId id="361"/>
            <p14:sldId id="354"/>
            <p14:sldId id="362"/>
            <p14:sldId id="339"/>
            <p14:sldId id="365"/>
            <p14:sldId id="290"/>
            <p14:sldId id="292"/>
            <p14:sldId id="325"/>
            <p14:sldId id="343"/>
            <p14:sldId id="368"/>
            <p14:sldId id="370"/>
            <p14:sldId id="340"/>
            <p14:sldId id="341"/>
            <p14:sldId id="327"/>
            <p14:sldId id="293"/>
            <p14:sldId id="296"/>
            <p14:sldId id="297"/>
            <p14:sldId id="383"/>
            <p14:sldId id="305"/>
            <p14:sldId id="384"/>
            <p14:sldId id="375"/>
            <p14:sldId id="380"/>
            <p14:sldId id="386"/>
            <p14:sldId id="304"/>
            <p14:sldId id="314"/>
            <p14:sldId id="315"/>
            <p14:sldId id="316"/>
            <p14:sldId id="385"/>
            <p14:sldId id="382"/>
            <p14:sldId id="373"/>
            <p14:sldId id="374"/>
            <p14:sldId id="372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>
        <p:scale>
          <a:sx n="100" d="100"/>
          <a:sy n="100" d="100"/>
        </p:scale>
        <p:origin x="930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线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线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0" name="任意多边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1" name="任意多边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2" name="任意多边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3" name="任意多边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4" name="任意多边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5" name="任意多边形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6" name="任意多边形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0">
              <a:defRPr lang="zh-CN" sz="48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0">
              <a:buNone/>
              <a:defRPr lang="zh-CN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2/18/2019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0">
              <a:buFontTx/>
              <a:buNone/>
              <a:defRPr 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2011" y="167030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CN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88201" y="251463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lvl="0" latinLnBrk="0">
              <a:spcBef>
                <a:spcPct val="0"/>
              </a:spcBef>
              <a:buNone/>
              <a:defRPr lang="zh-CN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2/18/2019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42011" y="165216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CN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997264" y="2478352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lvl="0" latinLnBrk="0">
              <a:spcBef>
                <a:spcPct val="0"/>
              </a:spcBef>
              <a:buNone/>
              <a:defRPr lang="zh-CN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CN" sz="2400">
                <a:solidFill>
                  <a:schemeClr val="accent1"/>
                </a:solidFill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CN" sz="36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0">
              <a:buNone/>
              <a:defRPr lang="zh-CN"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0">
              <a:defRPr lang="zh-CN" sz="2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063" indent="0" latinLnBrk="0">
              <a:buNone/>
              <a:defRPr lang="zh-CN" sz="1400"/>
            </a:lvl2pPr>
            <a:lvl3pPr marL="914126" indent="0" latinLnBrk="0">
              <a:buNone/>
              <a:defRPr lang="zh-CN" sz="1200"/>
            </a:lvl3pPr>
            <a:lvl4pPr marL="1371189" indent="0" latinLnBrk="0">
              <a:buNone/>
              <a:defRPr lang="zh-CN" sz="1000"/>
            </a:lvl4pPr>
            <a:lvl5pPr marL="1828251" indent="0" latinLnBrk="0">
              <a:buNone/>
              <a:defRPr lang="zh-CN" sz="1000"/>
            </a:lvl5pPr>
            <a:lvl6pPr marL="2285314" indent="0" latinLnBrk="0">
              <a:buNone/>
              <a:defRPr lang="zh-CN" sz="1000"/>
            </a:lvl6pPr>
            <a:lvl7pPr marL="2742377" indent="0" latinLnBrk="0">
              <a:buNone/>
              <a:defRPr lang="zh-CN" sz="1000"/>
            </a:lvl7pPr>
            <a:lvl8pPr marL="3199440" indent="0" latinLnBrk="0">
              <a:buNone/>
              <a:defRPr lang="zh-CN" sz="1000"/>
            </a:lvl8pPr>
            <a:lvl9pPr marL="3656503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rPr lang="zh-CN" altLang="en-US"/>
              <a:pPr/>
              <a:t>2019/2/18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线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线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2/18/2019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36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18" Type="http://schemas.openxmlformats.org/officeDocument/2006/relationships/image" Target="../media/image94.jpeg"/><Relationship Id="rId3" Type="http://schemas.openxmlformats.org/officeDocument/2006/relationships/image" Target="../media/image79.jpeg"/><Relationship Id="rId21" Type="http://schemas.openxmlformats.org/officeDocument/2006/relationships/image" Target="../media/image97.jpeg"/><Relationship Id="rId7" Type="http://schemas.openxmlformats.org/officeDocument/2006/relationships/image" Target="../media/image83.jpeg"/><Relationship Id="rId12" Type="http://schemas.openxmlformats.org/officeDocument/2006/relationships/image" Target="../media/image88.jpeg"/><Relationship Id="rId17" Type="http://schemas.openxmlformats.org/officeDocument/2006/relationships/image" Target="../media/image93.jpeg"/><Relationship Id="rId2" Type="http://schemas.openxmlformats.org/officeDocument/2006/relationships/image" Target="../media/image78.jpeg"/><Relationship Id="rId16" Type="http://schemas.openxmlformats.org/officeDocument/2006/relationships/image" Target="../media/image92.jpeg"/><Relationship Id="rId20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5" Type="http://schemas.openxmlformats.org/officeDocument/2006/relationships/image" Target="../media/image91.jpeg"/><Relationship Id="rId10" Type="http://schemas.openxmlformats.org/officeDocument/2006/relationships/image" Target="../media/image86.jpeg"/><Relationship Id="rId19" Type="http://schemas.openxmlformats.org/officeDocument/2006/relationships/image" Target="../media/image95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Relationship Id="rId14" Type="http://schemas.openxmlformats.org/officeDocument/2006/relationships/image" Target="../media/image90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=""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205275"/>
            <a:ext cx="1063752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8000" b="1" dirty="0">
                <a:solidFill>
                  <a:schemeClr val="accent5">
                    <a:lumMod val="75000"/>
                  </a:schemeClr>
                </a:solidFill>
              </a:rPr>
              <a:t>赣州榕汇石业有限公司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1DA3FAEB-2150-4DF8-8ED0-A5A2F6AF76EB}"/>
              </a:ext>
            </a:extLst>
          </p:cNvPr>
          <p:cNvSpPr txBox="1"/>
          <p:nvPr/>
        </p:nvSpPr>
        <p:spPr>
          <a:xfrm>
            <a:off x="2540000" y="3906520"/>
            <a:ext cx="711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ea"/>
                <a:ea typeface="+mj-ea"/>
              </a:rPr>
              <a:t>质量第一</a:t>
            </a:r>
            <a:r>
              <a:rPr lang="en-US" altLang="zh-CN" sz="4400" dirty="0">
                <a:latin typeface="+mj-ea"/>
                <a:ea typeface="+mj-ea"/>
              </a:rPr>
              <a:t>   </a:t>
            </a:r>
            <a:r>
              <a:rPr lang="zh-CN" altLang="en-US" sz="4400" dirty="0">
                <a:latin typeface="+mj-ea"/>
                <a:ea typeface="+mj-ea"/>
              </a:rPr>
              <a:t>诚信经营</a:t>
            </a:r>
          </a:p>
        </p:txBody>
      </p:sp>
    </p:spTree>
    <p:extLst>
      <p:ext uri="{BB962C8B-B14F-4D97-AF65-F5344CB8AC3E}">
        <p14:creationId xmlns:p14="http://schemas.microsoft.com/office/powerpoint/2010/main" val="395028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3FA7354-77B3-45BD-B816-093F998BE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00" y="184150"/>
            <a:ext cx="4902200" cy="6489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A3D75D-9E81-4D5A-890B-FE5F7D434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1" y="0"/>
            <a:ext cx="43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ED036D9-CFAC-45C3-891D-5E1064ED6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0" y="165100"/>
            <a:ext cx="4902200" cy="6515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EEAA9BD-EC85-4387-9594-EC6E331DD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100"/>
            <a:ext cx="4902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B96EEDC-AC2D-4841-B323-901879EE3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9" y="177800"/>
            <a:ext cx="4902200" cy="6502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7FFAEFA-FF80-4341-A6DF-0C135ABF1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67" y="177800"/>
            <a:ext cx="49022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5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50A8C74-6D0D-4CC6-BE6E-62B41E0E5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" y="0"/>
            <a:ext cx="5940238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13B939-1424-4E29-815C-7398F862F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80" y="0"/>
            <a:ext cx="3729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5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12D8E2E-5368-482B-A658-E64B6E80F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547A97C-7309-463E-BE34-6A7DB53E45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9" y="0"/>
            <a:ext cx="628213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F76EA8-4DA5-40E8-89F2-8EECBC84E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64" y="0"/>
            <a:ext cx="5083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09E095C-3EC6-4C98-9FB1-173497538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213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E49C4F4-4418-4430-A880-DC6FDCAF5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57" y="0"/>
            <a:ext cx="629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1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4F1D7B6-E373-47AF-9CE1-0615C5E2D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B2E97F1-F51C-4BB8-AF78-E25AEBBAD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4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2196D54-F4FB-414F-A1F6-75588575A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308" y="1748692"/>
            <a:ext cx="2891692" cy="2299677"/>
          </a:xfrm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凛凛生威风，扶遥上太空。盘旋九万里，万物一览中。</a:t>
            </a:r>
            <a:r>
              <a:rPr lang="zh-CN" altLang="zh-CN" sz="3200" b="1" dirty="0">
                <a:solidFill>
                  <a:schemeClr val="tx1"/>
                </a:solidFill>
              </a:rPr>
              <a:t> 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endParaRPr lang="en-US" altLang="zh-CN" sz="1050" dirty="0">
              <a:solidFill>
                <a:schemeClr val="tx1"/>
              </a:solidFill>
            </a:endParaRPr>
          </a:p>
          <a:p>
            <a:endParaRPr lang="en-US" altLang="zh-CN" sz="10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6418A2FE-B909-46BB-8EFB-2098B4C02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79206F4-2EAD-4D0F-ACEB-E53820BD2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274752"/>
            <a:ext cx="11511280" cy="63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5CA0B98-681D-488F-B381-1157FCB40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15" y="25142"/>
            <a:ext cx="6240053" cy="68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3ADBF9A-B40E-417B-8313-B6F25F58E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7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55A2B6D-17A5-4645-A970-C56DFCA52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4F08CD0-477A-41CD-9A68-83038CEA9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666750"/>
            <a:ext cx="1016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C3D5A9C-036C-4EB7-8D04-6602617EB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349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A9581D0-9294-4584-AA20-27F6AA5BB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05" y="0"/>
            <a:ext cx="6253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C0B06A9-75AC-409B-AC04-254F77AD2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9124462" cy="68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5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6365EA-D5CD-44F7-BD46-41CFE9BCE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4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614A7C6-652B-4138-8D57-5FD54A35B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47" y="119911"/>
            <a:ext cx="8688099" cy="64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5BA4537-28DC-43CD-ACB5-38EE9BCF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59" y="0"/>
            <a:ext cx="621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C62D5FC-4174-44AA-87F1-5393E047C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70" y="0"/>
            <a:ext cx="960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EF1919E-978F-4F9D-8465-21CF76CFC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54" y="5127868"/>
            <a:ext cx="1594046" cy="16285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F208059-58B3-457C-92CA-3FE4A0F20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3" y="473706"/>
            <a:ext cx="9315599" cy="59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7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4039483-CE76-4F6E-BCE1-57663C70E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7" y="124208"/>
            <a:ext cx="9253416" cy="66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B037E58-47A8-41A1-A81E-BCA2D3B70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9607B32-BF49-41E7-AFDE-BAEFF5353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5747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3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（二）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/>
              <a:t>外墙干挂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70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2F59A33-D2AB-4DB3-B119-832E850AB1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6F3BF9D-B615-4FDE-BE1E-0E20D3A9C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0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9A16128-6376-408E-8C9F-6214366E9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9EAE8C8-65FE-467C-99AA-5D45B9571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5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E308632-AC3C-4BD9-875D-956DDDDC5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D2A70D8-78D9-4A04-82E1-FF2C099B6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7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（三）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/>
              <a:t>塑雕浮雕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1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=""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法人代表简介</a:t>
            </a:r>
          </a:p>
        </p:txBody>
      </p:sp>
    </p:spTree>
    <p:extLst>
      <p:ext uri="{BB962C8B-B14F-4D97-AF65-F5344CB8AC3E}">
        <p14:creationId xmlns:p14="http://schemas.microsoft.com/office/powerpoint/2010/main" val="306672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F3ABC05-DEFC-4A27-94F8-9F3A32300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99" y="-576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21D1BCA-66AC-49F4-9623-F8AF16C53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8" y="-6252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7587623-FC83-4D50-93E8-A57EF24314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437012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7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F1C3BB9-3282-45CC-BA0B-D7B5F5ECE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E8B776C-456D-4A3C-94B9-83F4470503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DFF8589-385E-4DC4-A5B7-5BDDA7A5B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6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26B11E9-1A8A-402F-ABCA-182A532E9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ADA2EB6-6997-4C45-AD0A-813D757C0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2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4167AF2-100B-4818-8DBA-7C43ABC60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4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2E95E7-5CC5-4242-B4F5-73EF40773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5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4734823-2BE9-4C4A-A11E-088C345E1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61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72F6361-EEC7-4C4D-BA44-6DD57C1E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4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0E14CA6A-D6C3-41C4-8958-BFD5C1D10358}"/>
              </a:ext>
            </a:extLst>
          </p:cNvPr>
          <p:cNvSpPr txBox="1">
            <a:spLocks/>
          </p:cNvSpPr>
          <p:nvPr/>
        </p:nvSpPr>
        <p:spPr bwMode="auto">
          <a:xfrm>
            <a:off x="633047" y="1155211"/>
            <a:ext cx="9362830" cy="454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39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黄艳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芳女士，现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任赣州市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榕汇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建材有限公司董事长。专注石材的原料矿石开采以及石材的研发、加工、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销售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、安装等管理工作近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年，具有深厚的石材专业知识以及丰富的生产管理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经验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。格守“诚信为本、品质优先、服务至上、互惠共赢”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16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字的经营理念，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坚持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传统却敢于创新，“品质、工艺、价格、服务”是她赢得客户和业内人士高度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评价的四大法宝。其领导的石材加工、销售团队，在福建、江苏、江西等省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创造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过多项骄人业绩，是石材行业的佼佼者。</a:t>
            </a:r>
          </a:p>
          <a:p>
            <a:pPr marL="366713" lvl="1" indent="0">
              <a:buNone/>
            </a:pPr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163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1954591-4A52-4B7B-A3EE-AB309C804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ED28473-A87E-441D-A11F-1299CCEFE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53" y="0"/>
            <a:ext cx="363605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33F3A27-7120-4382-B7DA-8C3F23E27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6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72C8B9F-1D57-4F08-88DE-A485CCE8F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67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03D4C8E-C87E-4A1A-B9FF-C8AE9FDD7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03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4F967D5-DBAA-4931-A877-0C7850E0E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99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5B18263-AB48-4EF8-8C89-BB8BCD569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84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6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7A2B672-4D78-43BF-82FF-A42F2A614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81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C720210-5EE9-45F5-B99A-28A9921B0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2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4C5C3D7-1210-4E6C-B076-9D701B736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88" y="-1"/>
            <a:ext cx="5143500" cy="68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98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ED8BE8C-89CA-4F23-A0EC-D966DAE96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8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93E8811-21D6-479F-B962-44D0E34C2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0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37A59D9-D71F-47F0-AE10-02322A543E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2" y="0"/>
            <a:ext cx="9151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4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B08B053-1A20-44DA-ACCC-850F36763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551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6A2DB74-5674-481C-829F-879309F96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10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41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77D5178-62C3-4738-A91E-1BA5B14F9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11" y="227442"/>
            <a:ext cx="4715432" cy="62847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2EEB56D-DAB2-4AAC-8AFE-9F640DE7D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68" y="227442"/>
            <a:ext cx="4654743" cy="62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=""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公司简介</a:t>
            </a:r>
          </a:p>
        </p:txBody>
      </p:sp>
    </p:spTree>
    <p:extLst>
      <p:ext uri="{BB962C8B-B14F-4D97-AF65-F5344CB8AC3E}">
        <p14:creationId xmlns:p14="http://schemas.microsoft.com/office/powerpoint/2010/main" val="2044138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" y="1771912"/>
            <a:ext cx="12191935" cy="3314176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（四）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园林广场地铺石</a:t>
            </a: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道路路沿石</a:t>
            </a: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车阻石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55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915CB71-51E4-41E4-B7C6-2FE974D47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3" y="0"/>
            <a:ext cx="10502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FFE46FD-6E09-46BB-8F46-C86556E80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4" y="0"/>
            <a:ext cx="653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9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0FB3286-529A-41F4-AA87-64E49EF37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89" y="0"/>
            <a:ext cx="8781622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53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2CB877B-8247-4897-BEC1-CE5F4AB8F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B87D961-8D46-49FD-99D6-7B99543379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333750"/>
            <a:ext cx="4445000" cy="3333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DF29C93-6B76-4B31-9417-1302D60F2F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"/>
            <a:ext cx="3828562" cy="3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3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130F982-7633-4684-B685-199F69684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0" y="1343303"/>
            <a:ext cx="4231870" cy="3549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CE6AD37-026E-4D56-AFDD-6EEFA57E9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31" y="1042780"/>
            <a:ext cx="3101822" cy="4135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FB31AD1-9533-4E27-8FC6-49077C2E9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27" y="1352929"/>
            <a:ext cx="3419996" cy="34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2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（五）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/>
              <a:t>工艺石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36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44EFA44-0C89-4197-84AA-AFCF68DAE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05" y="4955214"/>
            <a:ext cx="1962773" cy="11837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93F7559D-7919-4AEB-B1CE-E6EEB8DE4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3449372"/>
            <a:ext cx="1839793" cy="14037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9FF46F5-6717-44CE-8F2E-A8A3F87CD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87" y="4955214"/>
            <a:ext cx="2035960" cy="1199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9B8BF1B9-D71F-4E39-9087-CDA88E3A5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0" y="4955781"/>
            <a:ext cx="1771809" cy="1198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6333CEDC-A4B1-48D7-B7E7-F71DFA3CD8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08" y="2158555"/>
            <a:ext cx="2047649" cy="11837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87C02E39-3E83-4B77-AA87-FC234F83CE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993" y="3487053"/>
            <a:ext cx="1816469" cy="13623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6FB9A4A5-217B-456B-A3EF-C7AFA0B2FF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4956143"/>
            <a:ext cx="2132727" cy="11987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6011648-34B3-406E-9F05-CA3275B31C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47" y="3467269"/>
            <a:ext cx="1852669" cy="138950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6189D162-F5C1-4EA5-9B09-94BFD36DA6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87" y="3449683"/>
            <a:ext cx="2035960" cy="13997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09410FE3-5839-4778-8258-239C5B9F26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78" y="3451387"/>
            <a:ext cx="1866709" cy="14000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2659387A-1D2D-4CC6-94A5-781B5BC356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83" y="2147239"/>
            <a:ext cx="1608525" cy="12142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E40621F8-9272-45C6-8668-72FA4495DD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09" y="2147239"/>
            <a:ext cx="1840621" cy="12280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4ACBB541-9843-46EC-AACE-730A80CC950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51" y="2147599"/>
            <a:ext cx="1637385" cy="12280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F3E9BBEE-D816-4484-8178-DE08177D402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2147599"/>
            <a:ext cx="1839793" cy="119874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71BC7AA8-A17B-4D49-BA1A-2725A092D2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35" y="763159"/>
            <a:ext cx="2175122" cy="12506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755A56BE-30EC-4027-83F0-982E804350B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95" y="767539"/>
            <a:ext cx="1572690" cy="126659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DFC0BE82-1CF6-4F52-919C-F561F62E969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36" y="769733"/>
            <a:ext cx="1866709" cy="126420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5A26DB7D-3561-4E83-92AD-3683A09DBF2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32" y="763748"/>
            <a:ext cx="1866709" cy="125069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E57197B6-520A-4929-A33B-B95D5FDC48C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0" y="769650"/>
            <a:ext cx="1476647" cy="125069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F3C72E1C-48F9-4164-A628-1A63FCEB4B3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36" y="4955214"/>
            <a:ext cx="1479204" cy="11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0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6F6B23-CF35-4243-86A7-3A3BD6F51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9" y="776485"/>
            <a:ext cx="1843537" cy="24580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B9589BDC-00C5-4E79-87A8-5E5E0FE4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56" y="776485"/>
            <a:ext cx="1843537" cy="24580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DB04479A-D968-4179-8B0B-F3F067BA9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" y="777271"/>
            <a:ext cx="1993856" cy="24580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F2A1B5B4-6BF5-4E23-A758-F8AD32938F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93" y="756688"/>
            <a:ext cx="1858385" cy="24778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20AC1954-0FE5-44A2-974F-C682A6B621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" y="3443264"/>
            <a:ext cx="1993856" cy="26584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4706CB08-D888-4F2B-85E8-78512931D1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9" y="3443264"/>
            <a:ext cx="1993537" cy="265804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4ADB55DF-4071-4F10-AA09-7672BC90A1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91" y="3443264"/>
            <a:ext cx="1993537" cy="26580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80CBA38-B6AE-4053-AF3A-41A024E7BD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26" y="3443264"/>
            <a:ext cx="2365995" cy="26580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ED95B455-8DB7-4C6A-A691-96A064B8FA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98" y="3443264"/>
            <a:ext cx="1993537" cy="2658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AA87AA2-7033-4511-A696-3BC7F1FD88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87" y="748416"/>
            <a:ext cx="1864588" cy="24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78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=""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厂房车间展示</a:t>
            </a:r>
          </a:p>
        </p:txBody>
      </p:sp>
    </p:spTree>
    <p:extLst>
      <p:ext uri="{BB962C8B-B14F-4D97-AF65-F5344CB8AC3E}">
        <p14:creationId xmlns:p14="http://schemas.microsoft.com/office/powerpoint/2010/main" val="54978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0E14CA6A-D6C3-41C4-8958-BFD5C1D10358}"/>
              </a:ext>
            </a:extLst>
          </p:cNvPr>
          <p:cNvSpPr txBox="1">
            <a:spLocks/>
          </p:cNvSpPr>
          <p:nvPr/>
        </p:nvSpPr>
        <p:spPr bwMode="auto">
          <a:xfrm>
            <a:off x="70338" y="1006719"/>
            <a:ext cx="9542585" cy="48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39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赣州市榕汇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石业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有限公司是福建新华泰石业有限公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司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下属的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江西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分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司，是一家集石材设计、石材生产、石材加工、石材销售、石材安装、石材养护于一体的专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业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石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材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公司。公司成立于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2014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月，注册资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本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万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。公司经营范围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厂家直销：国内外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天然大理石、花岗岩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、各类精选石材；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承接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：室内装修、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外墙干挂、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塑雕浮雕、道路路沿石、园林广场地铺石、桥栏、异形、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等各种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大小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工程。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福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建新华泰石业有限公司是福州市知名石材企业，公司拥有超大型原料矿石开采基地和超大型石料加工场，大型石材加工设备数十台，公司现有员工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800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余人，其中设计与加工高级技工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300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余人。销售网点遍布全国各地，年销售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额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约一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亿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元。赣州市榕汇建材有限公司依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托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上级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司的强大实力，强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势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进驻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赣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州，现有加工厂房约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平方米，石料仓库</a:t>
            </a:r>
            <a:r>
              <a:rPr lang="zh-CN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约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3500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平方米，数控石材平移式框架锯机、数控双向切机、石线切机、异型磨边机、自动曲线磨边机、数控花边加工机、智能水刀切割机等设备，现有石材加工、安装技师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40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余人，为工程产品质量与数量提供了最强有力的保证。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公司秉持“诚信为本、品质优先、服务至上、互惠共赢”的经营理念，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崇尚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“品质、工艺、价格、服务”四大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信仰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，在赣州石材行业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收获了良好的口碑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。公司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的合作企业有赣州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绿蜻蜓建设管理有限公司、江西云星地产开发有限公司、赣州汇和置业有限公司、赣州瑞晟置业有限公司、江西水龙房地产开发有限公司等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881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92" y="2686050"/>
            <a:ext cx="6610350" cy="165878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 smtClean="0"/>
              <a:t>（</a:t>
            </a:r>
            <a:r>
              <a:rPr lang="zh-CN" altLang="en-US" sz="5400" dirty="0"/>
              <a:t>一</a:t>
            </a:r>
            <a:r>
              <a:rPr lang="zh-CN" altLang="en-US" sz="5400" dirty="0" smtClean="0"/>
              <a:t>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 smtClean="0"/>
              <a:t>进口大理石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5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51CE34C-3AF8-4DF1-AF53-3D6CAAED84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247650"/>
            <a:ext cx="8483600" cy="6362700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="" xmlns:a16="http://schemas.microsoft.com/office/drawing/2014/main" id="{866E9C5A-1B48-4710-900A-E49B918D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600" y="2931160"/>
            <a:ext cx="3200400" cy="756920"/>
          </a:xfrm>
        </p:spPr>
        <p:txBody>
          <a:bodyPr>
            <a:normAutofit fontScale="92500"/>
          </a:bodyPr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进口石材样品区</a:t>
            </a:r>
            <a:endParaRPr lang="en-US" altLang="zh-CN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467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621" y="2400300"/>
            <a:ext cx="8086692" cy="165878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 smtClean="0"/>
              <a:t>（</a:t>
            </a:r>
            <a:r>
              <a:rPr lang="zh-CN" altLang="en-US" sz="5400" dirty="0"/>
              <a:t>二</a:t>
            </a:r>
            <a:r>
              <a:rPr lang="zh-CN" altLang="en-US" sz="5400" dirty="0" smtClean="0"/>
              <a:t>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 smtClean="0"/>
              <a:t>国产花岗岩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0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3F53411-6126-40D1-B0DF-A2EF864E39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100" cy="68580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6E9C5A-1B48-4710-900A-E49B918D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1650" y="2893060"/>
            <a:ext cx="1295400" cy="53594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黄金麻</a:t>
            </a:r>
            <a:endParaRPr lang="zh-CN" altLang="zh-CN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664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8023D6D-9345-420F-8D61-474E07619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8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92" y="2686050"/>
            <a:ext cx="6610350" cy="165878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 smtClean="0"/>
              <a:t>（三）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 smtClean="0"/>
              <a:t>加工区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4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6431B9C-F2C2-4D13-A748-1676387DF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" y="1320304"/>
            <a:ext cx="11410684" cy="53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6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=""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172" y="3050540"/>
            <a:ext cx="3210951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数控磨边区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5E2BE78-1F99-4820-A94C-EB8B06800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=""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080" y="3050540"/>
            <a:ext cx="2820182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精品加工区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A32D8B7-4304-4084-86FF-E23834416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7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=""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3015" y="3111695"/>
            <a:ext cx="3063631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红外线切割区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896E891-7E67-45B9-8667-0F1D85562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=""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722071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621" y="2400300"/>
            <a:ext cx="8086692" cy="165878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 smtClean="0"/>
              <a:t>（</a:t>
            </a:r>
            <a:r>
              <a:rPr lang="zh-CN" altLang="en-US" sz="5400" dirty="0" smtClean="0"/>
              <a:t>四</a:t>
            </a:r>
            <a:r>
              <a:rPr lang="zh-CN" altLang="en-US" sz="5400" dirty="0" smtClean="0"/>
              <a:t>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 smtClean="0"/>
              <a:t>堆放场地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41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C3B01DA-4562-465F-8344-62B0F7351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09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85" y="0"/>
            <a:ext cx="8484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82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F0E6AAC-21F3-449F-B74F-11723448B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93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6479A9-4B13-43B3-8422-72D6E72AD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5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6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77" y="2916866"/>
            <a:ext cx="3636780" cy="102426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谢谢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2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（一）</a:t>
            </a: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zh-CN" altLang="en-US" sz="5400" dirty="0"/>
              <a:t>室内装饰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998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销售策略演示文稿，平面主题（宽屏）</Template>
  <TotalTime>1815</TotalTime>
  <Words>117</Words>
  <Application>Microsoft Office PowerPoint</Application>
  <PresentationFormat>宽屏</PresentationFormat>
  <Paragraphs>31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6" baseType="lpstr">
      <vt:lpstr>Microsoft YaHei UI</vt:lpstr>
      <vt:lpstr>方正姚体</vt:lpstr>
      <vt:lpstr>仿宋</vt:lpstr>
      <vt:lpstr>华文新魏</vt:lpstr>
      <vt:lpstr>宋体</vt:lpstr>
      <vt:lpstr>微软雅黑</vt:lpstr>
      <vt:lpstr>Arial</vt:lpstr>
      <vt:lpstr>Trebuchet MS</vt:lpstr>
      <vt:lpstr>Wingdings 2</vt:lpstr>
      <vt:lpstr>Wingdings 3</vt:lpstr>
      <vt:lpstr>平面</vt:lpstr>
      <vt:lpstr>赣州榕汇石业有限公司</vt:lpstr>
      <vt:lpstr>PowerPoint 演示文稿</vt:lpstr>
      <vt:lpstr>PowerPoint 演示文稿</vt:lpstr>
      <vt:lpstr>法人代表简介</vt:lpstr>
      <vt:lpstr>PowerPoint 演示文稿</vt:lpstr>
      <vt:lpstr>公司简介</vt:lpstr>
      <vt:lpstr>PowerPoint 演示文稿</vt:lpstr>
      <vt:lpstr>案例展示</vt:lpstr>
      <vt:lpstr>（一） 室内装饰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（二） 外墙干挂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（三） 塑雕浮雕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（四） 园林广场地铺石 道路路沿石 车阻石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（五） 工艺石</vt:lpstr>
      <vt:lpstr>PowerPoint 演示文稿</vt:lpstr>
      <vt:lpstr>PowerPoint 演示文稿</vt:lpstr>
      <vt:lpstr>厂房车间展示</vt:lpstr>
      <vt:lpstr>（一） 进口大理石</vt:lpstr>
      <vt:lpstr>PowerPoint 演示文稿</vt:lpstr>
      <vt:lpstr>（二） 国产花岗岩</vt:lpstr>
      <vt:lpstr>PowerPoint 演示文稿</vt:lpstr>
      <vt:lpstr>PowerPoint 演示文稿</vt:lpstr>
      <vt:lpstr>（三） 加工区</vt:lpstr>
      <vt:lpstr>PowerPoint 演示文稿</vt:lpstr>
      <vt:lpstr>PowerPoint 演示文稿</vt:lpstr>
      <vt:lpstr>PowerPoint 演示文稿</vt:lpstr>
      <vt:lpstr>PowerPoint 演示文稿</vt:lpstr>
      <vt:lpstr>（四） 堆放场地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嘉元实业  &lt;年&gt; 销售提案</dc:title>
  <dc:creator>chou</dc:creator>
  <cp:keywords/>
  <cp:lastModifiedBy>APP</cp:lastModifiedBy>
  <cp:revision>111</cp:revision>
  <dcterms:created xsi:type="dcterms:W3CDTF">2019-02-14T02:23:54Z</dcterms:created>
  <dcterms:modified xsi:type="dcterms:W3CDTF">2019-02-18T06:21:37Z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